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47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6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6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B034-5D44-4D79-A660-5D09F71BB229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84FC-3B78-46DF-92C7-B17321E2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3C31AD-3F82-4A6E-ADAB-2FB52572D0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" t="2595"/>
          <a:stretch/>
        </p:blipFill>
        <p:spPr>
          <a:xfrm>
            <a:off x="745146" y="754636"/>
            <a:ext cx="3970788" cy="254119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15C026E-72B9-4ACB-94E6-54F02E5E1E0A}"/>
              </a:ext>
            </a:extLst>
          </p:cNvPr>
          <p:cNvSpPr/>
          <p:nvPr/>
        </p:nvSpPr>
        <p:spPr>
          <a:xfrm>
            <a:off x="1487659" y="1395352"/>
            <a:ext cx="2375329" cy="123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Lord, you are in the midst of us and we are called by your Name: Do not forsake us, O Lord our God.    </a:t>
            </a:r>
          </a:p>
          <a:p>
            <a:endParaRPr lang="en-US" sz="330" dirty="0">
              <a:solidFill>
                <a:srgbClr val="000000"/>
              </a:solidFill>
              <a:latin typeface="As Cute As... Heavy" panose="00000504000000000004" pitchFamily="2" charset="0"/>
            </a:endParaRPr>
          </a:p>
          <a:p>
            <a:pPr algn="ctr"/>
            <a:r>
              <a:rPr lang="en-US" sz="1155" i="1" dirty="0">
                <a:solidFill>
                  <a:srgbClr val="000000"/>
                </a:solidFill>
                <a:latin typeface="As Cute As... Heavy" panose="00000504000000000004" pitchFamily="2" charset="0"/>
              </a:rPr>
              <a:t>Jeremiah 14:9,22</a:t>
            </a:r>
            <a:endParaRPr lang="en-US" sz="1155" dirty="0">
              <a:latin typeface="As Cute As... Heavy" panose="0000050400000000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2A2469-8803-41A1-9A9A-C4228E2B39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6081" r="2640" b="781"/>
          <a:stretch/>
        </p:blipFill>
        <p:spPr>
          <a:xfrm rot="5400000">
            <a:off x="6028756" y="522103"/>
            <a:ext cx="2367914" cy="32186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FA846E5-F45C-4C7D-AFBD-6D470468A7FF}"/>
              </a:ext>
            </a:extLst>
          </p:cNvPr>
          <p:cNvSpPr/>
          <p:nvPr/>
        </p:nvSpPr>
        <p:spPr>
          <a:xfrm>
            <a:off x="6093395" y="1475561"/>
            <a:ext cx="2066687" cy="123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Night is drawing nigh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For all that has been – Thanks!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For all that shall be – Yes!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7FB19B-542C-4314-AFEB-4DA2E9F8C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" t="3160" r="2418"/>
          <a:stretch/>
        </p:blipFill>
        <p:spPr>
          <a:xfrm>
            <a:off x="486156" y="3852674"/>
            <a:ext cx="4023360" cy="21787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E0D025-E3A9-4894-BB1C-F27DB91558E7}"/>
              </a:ext>
            </a:extLst>
          </p:cNvPr>
          <p:cNvSpPr/>
          <p:nvPr/>
        </p:nvSpPr>
        <p:spPr>
          <a:xfrm>
            <a:off x="955774" y="4418914"/>
            <a:ext cx="3081364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Breathing in, I calm my body.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Breathing out, I smile.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Dwelling in the present moment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I know this is a wonderful moment.</a:t>
            </a:r>
            <a:endParaRPr lang="en-US" sz="1155" dirty="0">
              <a:latin typeface="As Cute As... Heavy" panose="00000504000000000004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C869046-B44F-40D5-B6D5-85530AF5D98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7" t="4469" r="3447" b="1402"/>
          <a:stretch/>
        </p:blipFill>
        <p:spPr>
          <a:xfrm rot="5400000">
            <a:off x="6182481" y="3254118"/>
            <a:ext cx="2112266" cy="403023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EDB309-AF65-401D-82A6-2B1EEEE15A73}"/>
              </a:ext>
            </a:extLst>
          </p:cNvPr>
          <p:cNvSpPr/>
          <p:nvPr/>
        </p:nvSpPr>
        <p:spPr>
          <a:xfrm>
            <a:off x="5569157" y="4785621"/>
            <a:ext cx="3146496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God’s blessing be with you,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Christ’s peace be with you,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The Spirit’s outpouring be with you,</a:t>
            </a:r>
          </a:p>
          <a:p>
            <a:pPr algn="ctr"/>
            <a:r>
              <a:rPr lang="en-US" sz="1485" dirty="0">
                <a:solidFill>
                  <a:srgbClr val="000000"/>
                </a:solidFill>
                <a:latin typeface="As Cute As... Heavy" panose="00000504000000000004" pitchFamily="2" charset="0"/>
              </a:rPr>
              <a:t>now and always. Amen!</a:t>
            </a:r>
          </a:p>
        </p:txBody>
      </p:sp>
    </p:spTree>
    <p:extLst>
      <p:ext uri="{BB962C8B-B14F-4D97-AF65-F5344CB8AC3E}">
        <p14:creationId xmlns:p14="http://schemas.microsoft.com/office/powerpoint/2010/main" val="402176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99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As Cute As... Heavy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Gennie Callard</dc:creator>
  <cp:lastModifiedBy>Gennie Callard</cp:lastModifiedBy>
  <cp:revision>5</cp:revision>
  <dcterms:created xsi:type="dcterms:W3CDTF">2017-09-27T15:55:59Z</dcterms:created>
  <dcterms:modified xsi:type="dcterms:W3CDTF">2017-09-27T18:22:14Z</dcterms:modified>
</cp:coreProperties>
</file>